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6858000" cx="12192000"/>
  <p:notesSz cx="6858000" cy="9144000"/>
  <p:embeddedFontLst>
    <p:embeddedFont>
      <p:font typeface="Lexend Medium"/>
      <p:regular r:id="rId24"/>
      <p:bold r:id="rId25"/>
    </p:embeddedFont>
    <p:embeddedFont>
      <p:font typeface="Arial Black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27" roundtripDataSignature="AMtx7mi7d+k0B7dLNRn0hvfIbC9rJKmB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LexendMedium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rialBlack-regular.fntdata"/><Relationship Id="rId25" Type="http://schemas.openxmlformats.org/officeDocument/2006/relationships/font" Target="fonts/LexendMedium-bold.fntdata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c787d82d62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c787d82d6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f4e285c3f9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f4e285c3f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c787d82d6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c787d82d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c787d82d62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c787d82d6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f4e285c3f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f4e285c3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hyperlink" Target="mailto:usman.sajawal.khan@gmail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20.png"/><Relationship Id="rId5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hyperlink" Target="mailto:usman.sajawal.khan@gmail.com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5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png"/><Relationship Id="rId4" Type="http://schemas.openxmlformats.org/officeDocument/2006/relationships/image" Target="../media/image38.png"/><Relationship Id="rId5" Type="http://schemas.openxmlformats.org/officeDocument/2006/relationships/hyperlink" Target="mailto:usman.sajawal.khan@gmail.com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27.png"/><Relationship Id="rId7" Type="http://schemas.openxmlformats.org/officeDocument/2006/relationships/image" Target="../media/image5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Relationship Id="rId4" Type="http://schemas.openxmlformats.org/officeDocument/2006/relationships/image" Target="../media/image49.png"/><Relationship Id="rId5" Type="http://schemas.openxmlformats.org/officeDocument/2006/relationships/image" Target="../media/image37.png"/><Relationship Id="rId6" Type="http://schemas.openxmlformats.org/officeDocument/2006/relationships/image" Target="../media/image31.png"/><Relationship Id="rId7" Type="http://schemas.openxmlformats.org/officeDocument/2006/relationships/image" Target="../media/image4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4.png"/><Relationship Id="rId4" Type="http://schemas.openxmlformats.org/officeDocument/2006/relationships/image" Target="../media/image47.png"/><Relationship Id="rId10" Type="http://schemas.openxmlformats.org/officeDocument/2006/relationships/image" Target="../media/image57.png"/><Relationship Id="rId9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5.png"/><Relationship Id="rId7" Type="http://schemas.openxmlformats.org/officeDocument/2006/relationships/image" Target="../media/image46.png"/><Relationship Id="rId8" Type="http://schemas.openxmlformats.org/officeDocument/2006/relationships/image" Target="../media/image5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hyperlink" Target="mailto:usman.sajawal.khan@gmail.com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Relationship Id="rId11" Type="http://schemas.openxmlformats.org/officeDocument/2006/relationships/image" Target="../media/image15.png"/><Relationship Id="rId10" Type="http://schemas.openxmlformats.org/officeDocument/2006/relationships/image" Target="../media/image43.png"/><Relationship Id="rId9" Type="http://schemas.openxmlformats.org/officeDocument/2006/relationships/image" Target="../media/image6.png"/><Relationship Id="rId5" Type="http://schemas.openxmlformats.org/officeDocument/2006/relationships/image" Target="../media/image48.png"/><Relationship Id="rId6" Type="http://schemas.openxmlformats.org/officeDocument/2006/relationships/image" Target="../media/image24.png"/><Relationship Id="rId7" Type="http://schemas.openxmlformats.org/officeDocument/2006/relationships/image" Target="../media/image28.png"/><Relationship Id="rId8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Relationship Id="rId5" Type="http://schemas.openxmlformats.org/officeDocument/2006/relationships/hyperlink" Target="mailto:usman.sajawal.khan@gmail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br>
              <a:rPr lang="en-US"/>
            </a:b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0587" y="1076325"/>
            <a:ext cx="10410825" cy="57816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 txBox="1"/>
          <p:nvPr/>
        </p:nvSpPr>
        <p:spPr>
          <a:xfrm>
            <a:off x="2256750" y="539300"/>
            <a:ext cx="7678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DECORTICATOR MACHINE - </a:t>
            </a:r>
            <a:r>
              <a:rPr b="1" lang="en-US" sz="3200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FYP</a:t>
            </a:r>
            <a:endParaRPr b="1" sz="3200">
              <a:solidFill>
                <a:srgbClr val="3F3F3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0" y="5765265"/>
            <a:ext cx="3378938" cy="1138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USMAN KHAN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usman.sajawal.khan@gmail.com</a:t>
            </a:r>
            <a:endParaRPr b="1"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+923118803870</a:t>
            </a:r>
            <a:endParaRPr b="1"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4692300" y="-5"/>
            <a:ext cx="2807400" cy="523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PORTFOLIO</a:t>
            </a:r>
            <a:endParaRPr b="1" sz="2800">
              <a:solidFill>
                <a:srgbClr val="FF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"/>
          <p:cNvSpPr txBox="1"/>
          <p:nvPr>
            <p:ph type="title"/>
          </p:nvPr>
        </p:nvSpPr>
        <p:spPr>
          <a:xfrm>
            <a:off x="6096000" y="365125"/>
            <a:ext cx="52578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 Black"/>
              <a:buNone/>
            </a:pPr>
            <a:r>
              <a:rPr b="1" lang="en-US" sz="7200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JUG DESIGN </a:t>
            </a:r>
            <a:endParaRPr b="1" sz="7200">
              <a:solidFill>
                <a:srgbClr val="3F3F3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63" name="Google Shape;16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0"/>
            <a:ext cx="4356005" cy="3954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7462" y="1772824"/>
            <a:ext cx="3957076" cy="331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9"/>
          <p:cNvPicPr preferRelativeResize="0"/>
          <p:nvPr/>
        </p:nvPicPr>
        <p:blipFill rotWithShape="1">
          <a:blip r:embed="rId5">
            <a:alphaModFix/>
          </a:blip>
          <a:srcRect b="0" l="11653" r="0" t="0"/>
          <a:stretch/>
        </p:blipFill>
        <p:spPr>
          <a:xfrm>
            <a:off x="8068235" y="3183267"/>
            <a:ext cx="4281487" cy="3709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"/>
          <p:cNvSpPr txBox="1"/>
          <p:nvPr>
            <p:ph type="title"/>
          </p:nvPr>
        </p:nvSpPr>
        <p:spPr>
          <a:xfrm>
            <a:off x="7436222" y="365125"/>
            <a:ext cx="391757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DIE</a:t>
            </a:r>
            <a:endParaRPr/>
          </a:p>
        </p:txBody>
      </p:sp>
      <p:pic>
        <p:nvPicPr>
          <p:cNvPr id="171" name="Google Shape;171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9797" y="573424"/>
            <a:ext cx="6338689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4223618" cy="3119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0"/>
          <p:cNvPicPr preferRelativeResize="0"/>
          <p:nvPr/>
        </p:nvPicPr>
        <p:blipFill rotWithShape="1">
          <a:blip r:embed="rId5">
            <a:alphaModFix/>
          </a:blip>
          <a:srcRect b="0" l="10198" r="9644" t="0"/>
          <a:stretch/>
        </p:blipFill>
        <p:spPr>
          <a:xfrm>
            <a:off x="7436223" y="3515039"/>
            <a:ext cx="4545107" cy="334296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0"/>
          <p:cNvSpPr txBox="1"/>
          <p:nvPr/>
        </p:nvSpPr>
        <p:spPr>
          <a:xfrm>
            <a:off x="7436222" y="84554"/>
            <a:ext cx="385073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DIE DESIGN</a:t>
            </a:r>
            <a:endParaRPr b="1" sz="4400">
              <a:solidFill>
                <a:srgbClr val="3F3F3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75" name="Google Shape;175;p10"/>
          <p:cNvSpPr txBox="1"/>
          <p:nvPr/>
        </p:nvSpPr>
        <p:spPr>
          <a:xfrm>
            <a:off x="1075765" y="3886200"/>
            <a:ext cx="228716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PATTERN</a:t>
            </a:r>
            <a:endParaRPr b="1" sz="3200">
              <a:solidFill>
                <a:srgbClr val="3F3F3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76" name="Google Shape;176;p10"/>
          <p:cNvSpPr txBox="1"/>
          <p:nvPr/>
        </p:nvSpPr>
        <p:spPr>
          <a:xfrm>
            <a:off x="3715975" y="4828857"/>
            <a:ext cx="336720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COPE &amp; DRAG</a:t>
            </a:r>
            <a:endParaRPr b="1" sz="3200">
              <a:solidFill>
                <a:srgbClr val="3F3F3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77" name="Google Shape;177;p10"/>
          <p:cNvSpPr/>
          <p:nvPr/>
        </p:nvSpPr>
        <p:spPr>
          <a:xfrm>
            <a:off x="0" y="6488668"/>
            <a:ext cx="303127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usman.sajawal.khan@gmail.com</a:t>
            </a:r>
            <a:endParaRPr b="1" i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2"/>
          <p:cNvSpPr txBox="1"/>
          <p:nvPr>
            <p:ph type="title"/>
          </p:nvPr>
        </p:nvSpPr>
        <p:spPr>
          <a:xfrm rot="-5400000">
            <a:off x="-4607858" y="948018"/>
            <a:ext cx="10515600" cy="13043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 Black"/>
              <a:buNone/>
            </a:pPr>
            <a:r>
              <a:rPr b="1" lang="en-US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FRAME STRUCTURE</a:t>
            </a:r>
            <a:endParaRPr b="1">
              <a:solidFill>
                <a:srgbClr val="3F3F3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83" name="Google Shape;18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4717" y="968188"/>
            <a:ext cx="10515600" cy="5889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"/>
          <p:cNvSpPr txBox="1"/>
          <p:nvPr>
            <p:ph type="title"/>
          </p:nvPr>
        </p:nvSpPr>
        <p:spPr>
          <a:xfrm>
            <a:off x="6096000" y="365125"/>
            <a:ext cx="52578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 Black"/>
              <a:buNone/>
            </a:pPr>
            <a:r>
              <a:rPr b="1" lang="en-US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METAL </a:t>
            </a:r>
            <a:br>
              <a:rPr b="1" lang="en-US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b="1" lang="en-US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WIRE MESH </a:t>
            </a:r>
            <a:endParaRPr b="1">
              <a:solidFill>
                <a:srgbClr val="3F3F3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89" name="Google Shape;189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90" name="Google Shape;19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2389991"/>
            <a:ext cx="6096000" cy="4468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1"/>
            <a:ext cx="6123711" cy="396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"/>
          <p:cNvSpPr txBox="1"/>
          <p:nvPr>
            <p:ph type="title"/>
          </p:nvPr>
        </p:nvSpPr>
        <p:spPr>
          <a:xfrm>
            <a:off x="6294782" y="365125"/>
            <a:ext cx="505901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 Black"/>
              <a:buNone/>
            </a:pPr>
            <a:r>
              <a:rPr b="1" lang="en-US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ELECTRICAL </a:t>
            </a:r>
            <a:br>
              <a:rPr b="1" lang="en-US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b="1" lang="en-US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ENCLOSURE</a:t>
            </a:r>
            <a:endParaRPr b="1">
              <a:solidFill>
                <a:srgbClr val="3F3F3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7" name="Google Shape;197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98" name="Google Shape;19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2145666"/>
            <a:ext cx="6096000" cy="4694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099" y="0"/>
            <a:ext cx="6072163" cy="360459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5"/>
          <p:cNvSpPr/>
          <p:nvPr/>
        </p:nvSpPr>
        <p:spPr>
          <a:xfrm>
            <a:off x="0" y="6467117"/>
            <a:ext cx="303127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usman.sajawal.khan@gmail.com</a:t>
            </a:r>
            <a:endParaRPr b="1" i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c787d82d62_0_9"/>
          <p:cNvSpPr txBox="1"/>
          <p:nvPr>
            <p:ph type="title"/>
          </p:nvPr>
        </p:nvSpPr>
        <p:spPr>
          <a:xfrm>
            <a:off x="212800" y="328625"/>
            <a:ext cx="128730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329"/>
              <a:buFont typeface="Arial"/>
              <a:buNone/>
            </a:pPr>
            <a:r>
              <a:rPr b="1" lang="en-US" sz="4177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FEA - UNIVERSAL JOINT STRESS ANALYSIS</a:t>
            </a:r>
            <a:endParaRPr b="1" sz="4177">
              <a:solidFill>
                <a:srgbClr val="3F3F3F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g2c787d82d62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124" y="1090600"/>
            <a:ext cx="3055861" cy="23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2c787d82d62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125" y="3776650"/>
            <a:ext cx="3055850" cy="2442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2c787d82d62_0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5775" y="2416975"/>
            <a:ext cx="2203525" cy="215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2c787d82d62_0_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47700" y="692775"/>
            <a:ext cx="4944250" cy="337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2c787d82d62_0_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67124" y="3986300"/>
            <a:ext cx="3924827" cy="28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f4e285c3f9_0_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 Black"/>
              <a:buNone/>
            </a:pPr>
            <a:r>
              <a:rPr b="1" lang="en-US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FEA - STRESS ANALYSIS</a:t>
            </a:r>
            <a:endParaRPr b="1">
              <a:solidFill>
                <a:srgbClr val="3F3F3F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g1f4e285c3f9_0_15"/>
          <p:cNvPicPr preferRelativeResize="0"/>
          <p:nvPr/>
        </p:nvPicPr>
        <p:blipFill rotWithShape="1">
          <a:blip r:embed="rId3">
            <a:alphaModFix/>
          </a:blip>
          <a:srcRect b="0" l="0" r="47396" t="0"/>
          <a:stretch/>
        </p:blipFill>
        <p:spPr>
          <a:xfrm>
            <a:off x="838200" y="1419225"/>
            <a:ext cx="3875176" cy="21469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7" name="Google Shape;217;g1f4e285c3f9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8425" y="1314450"/>
            <a:ext cx="4606749" cy="3221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1f4e285c3f9_0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200" y="3651888"/>
            <a:ext cx="3124200" cy="18383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9" name="Google Shape;219;g1f4e285c3f9_0_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35913" y="1314450"/>
            <a:ext cx="2505075" cy="42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1f4e285c3f9_0_15"/>
          <p:cNvSpPr/>
          <p:nvPr/>
        </p:nvSpPr>
        <p:spPr>
          <a:xfrm>
            <a:off x="5819175" y="4672025"/>
            <a:ext cx="3029100" cy="68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 Black"/>
                <a:ea typeface="Arial Black"/>
                <a:cs typeface="Arial Black"/>
                <a:sym typeface="Arial Black"/>
              </a:rPr>
              <a:t>High stress concentration regions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21" name="Google Shape;221;g1f4e285c3f9_0_15"/>
          <p:cNvPicPr preferRelativeResize="0"/>
          <p:nvPr/>
        </p:nvPicPr>
        <p:blipFill rotWithShape="1">
          <a:blip r:embed="rId7">
            <a:alphaModFix/>
          </a:blip>
          <a:srcRect b="-4210" l="-4880" r="4879" t="4210"/>
          <a:stretch/>
        </p:blipFill>
        <p:spPr>
          <a:xfrm rot="3570748">
            <a:off x="8811386" y="4695085"/>
            <a:ext cx="861356" cy="861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c787d82d62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 Black"/>
              <a:buNone/>
            </a:pPr>
            <a:r>
              <a:rPr b="1" lang="en-US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FEA - KNUCKLE JOINT</a:t>
            </a:r>
            <a:endParaRPr b="1">
              <a:solidFill>
                <a:srgbClr val="3F3F3F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g2c787d82d6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24" y="1384104"/>
            <a:ext cx="4505324" cy="2045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2c787d82d62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113" y="3429800"/>
            <a:ext cx="4505325" cy="23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2c787d82d62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9971" y="962000"/>
            <a:ext cx="4353375" cy="288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2c787d82d62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35862" y="3851900"/>
            <a:ext cx="4301595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2c787d82d62_0_0"/>
          <p:cNvPicPr preferRelativeResize="0"/>
          <p:nvPr/>
        </p:nvPicPr>
        <p:blipFill rotWithShape="1">
          <a:blip r:embed="rId7">
            <a:alphaModFix/>
          </a:blip>
          <a:srcRect b="0" l="0" r="0" t="7961"/>
          <a:stretch/>
        </p:blipFill>
        <p:spPr>
          <a:xfrm rot="5400000">
            <a:off x="3570312" y="2730163"/>
            <a:ext cx="4838700" cy="18322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c787d82d62_0_22"/>
          <p:cNvSpPr txBox="1"/>
          <p:nvPr>
            <p:ph type="title"/>
          </p:nvPr>
        </p:nvSpPr>
        <p:spPr>
          <a:xfrm>
            <a:off x="709600" y="136525"/>
            <a:ext cx="112905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8612"/>
              <a:buFont typeface="Arial"/>
              <a:buNone/>
            </a:pPr>
            <a:r>
              <a:rPr b="1" lang="en-US" sz="3844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MODAL ANALYSIS </a:t>
            </a:r>
            <a:r>
              <a:rPr b="1" lang="en-US" sz="3844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- MOTOR MOUNTING</a:t>
            </a:r>
            <a:br>
              <a:rPr b="1" lang="en-US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b="1" lang="en-US" sz="2844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Rigidity Optimization</a:t>
            </a:r>
            <a:endParaRPr b="1" sz="2844">
              <a:solidFill>
                <a:srgbClr val="3F3F3F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g2c787d82d62_0_22"/>
          <p:cNvPicPr preferRelativeResize="0"/>
          <p:nvPr/>
        </p:nvPicPr>
        <p:blipFill rotWithShape="1">
          <a:blip r:embed="rId3">
            <a:alphaModFix/>
          </a:blip>
          <a:srcRect b="0" l="5285" r="0" t="0"/>
          <a:stretch/>
        </p:blipFill>
        <p:spPr>
          <a:xfrm>
            <a:off x="-57675" y="3346575"/>
            <a:ext cx="2177750" cy="229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2c787d82d62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8488" y="1055612"/>
            <a:ext cx="2883700" cy="2972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2c787d82d62_0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8075" y="966775"/>
            <a:ext cx="2382900" cy="31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2c787d82d62_0_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53075" y="1123949"/>
            <a:ext cx="3138925" cy="31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2c787d82d62_0_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14212" y="4322738"/>
            <a:ext cx="2851275" cy="25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2c787d82d62_0_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77749" y="4169563"/>
            <a:ext cx="2545186" cy="264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2c787d82d62_0_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809098" y="4274325"/>
            <a:ext cx="2382900" cy="263762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2c787d82d62_0_22"/>
          <p:cNvSpPr/>
          <p:nvPr/>
        </p:nvSpPr>
        <p:spPr>
          <a:xfrm>
            <a:off x="1370100" y="5832900"/>
            <a:ext cx="1200600" cy="10251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exend Medium"/>
                <a:ea typeface="Lexend Medium"/>
                <a:cs typeface="Lexend Medium"/>
                <a:sym typeface="Lexend Medium"/>
              </a:rPr>
              <a:t>First Mode @ 9.5 Hz</a:t>
            </a:r>
            <a:endParaRPr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245" name="Google Shape;245;g2c787d82d62_0_22"/>
          <p:cNvSpPr/>
          <p:nvPr/>
        </p:nvSpPr>
        <p:spPr>
          <a:xfrm>
            <a:off x="5098563" y="5832900"/>
            <a:ext cx="1200600" cy="1025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exend Medium"/>
                <a:ea typeface="Lexend Medium"/>
                <a:cs typeface="Lexend Medium"/>
                <a:sym typeface="Lexend Medium"/>
              </a:rPr>
              <a:t>1st </a:t>
            </a:r>
            <a:r>
              <a:rPr lang="en-US">
                <a:latin typeface="Lexend Medium"/>
                <a:ea typeface="Lexend Medium"/>
                <a:cs typeface="Lexend Medium"/>
                <a:sym typeface="Lexend Medium"/>
              </a:rPr>
              <a:t>Mode @ 16 Hz</a:t>
            </a:r>
            <a:endParaRPr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246" name="Google Shape;246;g2c787d82d62_0_22"/>
          <p:cNvSpPr/>
          <p:nvPr/>
        </p:nvSpPr>
        <p:spPr>
          <a:xfrm>
            <a:off x="9053063" y="5832900"/>
            <a:ext cx="1200600" cy="10251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exend Medium"/>
                <a:ea typeface="Lexend Medium"/>
                <a:cs typeface="Lexend Medium"/>
                <a:sym typeface="Lexend Medium"/>
              </a:rPr>
              <a:t>1st </a:t>
            </a:r>
            <a:r>
              <a:rPr lang="en-US">
                <a:latin typeface="Lexend Medium"/>
                <a:ea typeface="Lexend Medium"/>
                <a:cs typeface="Lexend Medium"/>
                <a:sym typeface="Lexend Medium"/>
              </a:rPr>
              <a:t>Mode @ 39 Hz</a:t>
            </a:r>
            <a:endParaRPr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247" name="Google Shape;247;g2c787d82d62_0_22"/>
          <p:cNvSpPr/>
          <p:nvPr/>
        </p:nvSpPr>
        <p:spPr>
          <a:xfrm>
            <a:off x="4950375" y="1051575"/>
            <a:ext cx="90000" cy="58065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2c787d82d62_0_22"/>
          <p:cNvSpPr/>
          <p:nvPr/>
        </p:nvSpPr>
        <p:spPr>
          <a:xfrm>
            <a:off x="8827013" y="1051575"/>
            <a:ext cx="90000" cy="58065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9" name="Google Shape;249;g2c787d82d62_0_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2174050"/>
            <a:ext cx="1988559" cy="13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2c787d82d62_0_22"/>
          <p:cNvSpPr/>
          <p:nvPr/>
        </p:nvSpPr>
        <p:spPr>
          <a:xfrm flipH="1">
            <a:off x="2060950" y="1123950"/>
            <a:ext cx="90000" cy="46092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>
            <p:ph type="title"/>
          </p:nvPr>
        </p:nvSpPr>
        <p:spPr>
          <a:xfrm>
            <a:off x="179294" y="27099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 Black"/>
              <a:buNone/>
            </a:pPr>
            <a:r>
              <a:rPr b="1" lang="en-US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EXPLODED VIEW</a:t>
            </a:r>
            <a:endParaRPr b="1">
              <a:solidFill>
                <a:srgbClr val="3F3F3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5" name="Google Shape;95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225" y="1171575"/>
            <a:ext cx="10696575" cy="568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"/>
          <p:cNvPicPr preferRelativeResize="0"/>
          <p:nvPr/>
        </p:nvPicPr>
        <p:blipFill rotWithShape="1">
          <a:blip r:embed="rId3">
            <a:alphaModFix/>
          </a:blip>
          <a:srcRect b="0" l="3416" r="0" t="0"/>
          <a:stretch/>
        </p:blipFill>
        <p:spPr>
          <a:xfrm>
            <a:off x="6096000" y="0"/>
            <a:ext cx="6096000" cy="3976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3"/>
          <p:cNvPicPr preferRelativeResize="0"/>
          <p:nvPr/>
        </p:nvPicPr>
        <p:blipFill rotWithShape="1">
          <a:blip r:embed="rId4">
            <a:alphaModFix/>
          </a:blip>
          <a:srcRect b="0" l="0" r="13003" t="10112"/>
          <a:stretch/>
        </p:blipFill>
        <p:spPr>
          <a:xfrm>
            <a:off x="44072" y="3162442"/>
            <a:ext cx="6051928" cy="3695557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3"/>
          <p:cNvSpPr/>
          <p:nvPr/>
        </p:nvSpPr>
        <p:spPr>
          <a:xfrm>
            <a:off x="8813062" y="6488668"/>
            <a:ext cx="303127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usman.sajawal.khan@gmail.com</a:t>
            </a:r>
            <a:endParaRPr b="1" i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f4e285c3f9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 Black"/>
              <a:buNone/>
            </a:pPr>
            <a:r>
              <a:rPr b="1" lang="en-US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MACHINE MANUFACTURING</a:t>
            </a:r>
            <a:endParaRPr b="1">
              <a:solidFill>
                <a:srgbClr val="3F3F3F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g1f4e285c3f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2875" y="1343038"/>
            <a:ext cx="3695700" cy="517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1f4e285c3f9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1343056"/>
            <a:ext cx="2442850" cy="127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1f4e285c3f9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200" y="2731325"/>
            <a:ext cx="2442850" cy="12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1f4e285c3f9_0_0"/>
          <p:cNvPicPr preferRelativeResize="0"/>
          <p:nvPr/>
        </p:nvPicPr>
        <p:blipFill rotWithShape="1">
          <a:blip r:embed="rId6">
            <a:alphaModFix/>
          </a:blip>
          <a:srcRect b="0" l="0" r="-1317" t="0"/>
          <a:stretch/>
        </p:blipFill>
        <p:spPr>
          <a:xfrm>
            <a:off x="4490313" y="1580008"/>
            <a:ext cx="2216225" cy="1998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1f4e285c3f9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04225" y="3664275"/>
            <a:ext cx="2188400" cy="2645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1f4e285c3f9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5400000">
            <a:off x="941800" y="3958563"/>
            <a:ext cx="1160200" cy="13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1f4e285c3f9_0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05600" y="4062175"/>
            <a:ext cx="1075448" cy="116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1f4e285c3f9_0_0"/>
          <p:cNvPicPr preferRelativeResize="0"/>
          <p:nvPr/>
        </p:nvPicPr>
        <p:blipFill rotWithShape="1">
          <a:blip r:embed="rId10">
            <a:alphaModFix/>
          </a:blip>
          <a:srcRect b="-4210" l="-4880" r="4879" t="4210"/>
          <a:stretch/>
        </p:blipFill>
        <p:spPr>
          <a:xfrm rot="2446315">
            <a:off x="6414375" y="3153275"/>
            <a:ext cx="1551651" cy="155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1f4e285c3f9_0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836307">
            <a:off x="3254357" y="3321432"/>
            <a:ext cx="1310836" cy="1310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1f4e285c3f9_0_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38193" y="5340518"/>
            <a:ext cx="2442850" cy="1352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"/>
          <p:cNvSpPr txBox="1"/>
          <p:nvPr>
            <p:ph type="title"/>
          </p:nvPr>
        </p:nvSpPr>
        <p:spPr>
          <a:xfrm>
            <a:off x="6096000" y="500062"/>
            <a:ext cx="60960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 Black"/>
              <a:buNone/>
            </a:pPr>
            <a:r>
              <a:rPr b="1" lang="en-US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MUG DESIGN</a:t>
            </a:r>
            <a:endParaRPr b="1">
              <a:solidFill>
                <a:srgbClr val="3F3F3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24" name="Google Shape;12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0778" y="2489648"/>
            <a:ext cx="6501222" cy="4368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5690778" cy="4292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 txBox="1"/>
          <p:nvPr>
            <p:ph type="title"/>
          </p:nvPr>
        </p:nvSpPr>
        <p:spPr>
          <a:xfrm>
            <a:off x="6705600" y="365125"/>
            <a:ext cx="46482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 Black"/>
              <a:buNone/>
            </a:pPr>
            <a:r>
              <a:rPr b="1" lang="en-US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HAMMER</a:t>
            </a:r>
            <a:endParaRPr/>
          </a:p>
        </p:txBody>
      </p:sp>
      <p:sp>
        <p:nvSpPr>
          <p:cNvPr id="131" name="Google Shape;131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32" name="Google Shape;13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6565"/>
            <a:ext cx="6393077" cy="3793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3550" y="1255436"/>
            <a:ext cx="5810250" cy="4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"/>
          <p:cNvSpPr txBox="1"/>
          <p:nvPr>
            <p:ph type="title"/>
          </p:nvPr>
        </p:nvSpPr>
        <p:spPr>
          <a:xfrm>
            <a:off x="7835348" y="250032"/>
            <a:ext cx="435665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 Black"/>
              <a:buNone/>
            </a:pPr>
            <a:r>
              <a:rPr b="1" lang="en-US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PENCIL DESIGN</a:t>
            </a:r>
            <a:endParaRPr/>
          </a:p>
        </p:txBody>
      </p:sp>
      <p:sp>
        <p:nvSpPr>
          <p:cNvPr id="139" name="Google Shape;139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40" name="Google Shape;14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"/>
            <a:ext cx="7533666" cy="4545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5999" y="2602580"/>
            <a:ext cx="6095999" cy="4255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"/>
          <p:cNvSpPr txBox="1"/>
          <p:nvPr>
            <p:ph type="title"/>
          </p:nvPr>
        </p:nvSpPr>
        <p:spPr>
          <a:xfrm>
            <a:off x="7140388" y="365125"/>
            <a:ext cx="421341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Arial Black"/>
              <a:buNone/>
            </a:pPr>
            <a:r>
              <a:rPr b="1" lang="en-US" sz="5400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FLOWER </a:t>
            </a:r>
            <a:br>
              <a:rPr b="1" lang="en-US" sz="5400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b="1" lang="en-US" sz="5400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POT</a:t>
            </a:r>
            <a:endParaRPr sz="54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47" name="Google Shape;14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02213" y="2633983"/>
            <a:ext cx="5689787" cy="4224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" y="19609"/>
            <a:ext cx="6502213" cy="4903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"/>
          <p:cNvSpPr txBox="1"/>
          <p:nvPr>
            <p:ph type="title"/>
          </p:nvPr>
        </p:nvSpPr>
        <p:spPr>
          <a:xfrm>
            <a:off x="6829548" y="365125"/>
            <a:ext cx="452425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Arial Black"/>
              <a:buNone/>
            </a:pPr>
            <a:r>
              <a:rPr b="1" lang="en-US" sz="6000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SPOON</a:t>
            </a:r>
            <a:endParaRPr b="1">
              <a:solidFill>
                <a:srgbClr val="F7CAAC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54" name="Google Shape;154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55" name="Google Shape;15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9200" y="3101328"/>
            <a:ext cx="7162800" cy="3756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" y="-75541"/>
            <a:ext cx="6829549" cy="3840717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8"/>
          <p:cNvSpPr/>
          <p:nvPr/>
        </p:nvSpPr>
        <p:spPr>
          <a:xfrm>
            <a:off x="-1" y="6488668"/>
            <a:ext cx="303127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usman.sajawal.khan@gmail.com</a:t>
            </a:r>
            <a:endParaRPr b="1" i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2022-06-29T03:23:47Z</dcterms:created>
  <dc:creator>Usman Khan</dc:creator>
</cp:coreProperties>
</file>